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3" r:id="rId2"/>
    <p:sldId id="290" r:id="rId3"/>
    <p:sldId id="291" r:id="rId4"/>
    <p:sldId id="292" r:id="rId5"/>
    <p:sldId id="293" r:id="rId6"/>
    <p:sldId id="294" r:id="rId7"/>
    <p:sldId id="296" r:id="rId8"/>
    <p:sldId id="295" r:id="rId9"/>
    <p:sldId id="297" r:id="rId10"/>
    <p:sldId id="298" r:id="rId11"/>
    <p:sldId id="299" r:id="rId12"/>
    <p:sldId id="300" r:id="rId13"/>
    <p:sldId id="304" r:id="rId14"/>
    <p:sldId id="301" r:id="rId15"/>
    <p:sldId id="305" r:id="rId16"/>
    <p:sldId id="306" r:id="rId17"/>
    <p:sldId id="286" r:id="rId18"/>
    <p:sldId id="275" r:id="rId19"/>
    <p:sldId id="307" r:id="rId20"/>
    <p:sldId id="264" r:id="rId21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3056" autoAdjust="0"/>
  </p:normalViewPr>
  <p:slideViewPr>
    <p:cSldViewPr>
      <p:cViewPr varScale="1">
        <p:scale>
          <a:sx n="65" d="100"/>
          <a:sy n="65" d="100"/>
        </p:scale>
        <p:origin x="-152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73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F4B1E-10B5-4EDD-BB80-96891A8A39F4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A2659-E56E-4727-802A-76152DCAFF1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186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Just</a:t>
            </a:r>
            <a:r>
              <a:rPr lang="hu-HU" dirty="0" smtClean="0"/>
              <a:t> </a:t>
            </a:r>
            <a:r>
              <a:rPr lang="hu-HU" dirty="0" err="1" smtClean="0"/>
              <a:t>simply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6660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quite</a:t>
            </a:r>
            <a:r>
              <a:rPr lang="hu-HU" dirty="0" smtClean="0"/>
              <a:t>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Im</a:t>
            </a:r>
            <a:r>
              <a:rPr lang="hu-HU" dirty="0" smtClean="0"/>
              <a:t> </a:t>
            </a:r>
            <a:r>
              <a:rPr lang="hu-HU" dirty="0" err="1" smtClean="0"/>
              <a:t>debugging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766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Complicated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enjoyable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job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5987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</a:t>
            </a:r>
            <a:r>
              <a:rPr lang="hu-HU" baseline="0" dirty="0" smtClean="0"/>
              <a:t> program and </a:t>
            </a:r>
            <a:r>
              <a:rPr lang="hu-HU" baseline="0" dirty="0" err="1" smtClean="0"/>
              <a:t>whole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day</a:t>
            </a:r>
            <a:r>
              <a:rPr lang="hu-HU" baseline="0" dirty="0" smtClean="0"/>
              <a:t>’s </a:t>
            </a:r>
            <a:r>
              <a:rPr lang="hu-HU" baseline="0" dirty="0" err="1" smtClean="0"/>
              <a:t>activity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totally</a:t>
            </a:r>
            <a:r>
              <a:rPr lang="hu-HU" baseline="0" dirty="0" smtClean="0"/>
              <a:t> made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feeling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2487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8470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Im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</a:t>
            </a:r>
            <a:r>
              <a:rPr lang="hu-HU" dirty="0" err="1" smtClean="0"/>
              <a:t>color</a:t>
            </a:r>
            <a:r>
              <a:rPr lang="hu-HU" dirty="0" smtClean="0"/>
              <a:t> </a:t>
            </a:r>
            <a:r>
              <a:rPr lang="hu-HU" dirty="0" err="1" smtClean="0"/>
              <a:t>codes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shows</a:t>
            </a:r>
            <a:r>
              <a:rPr lang="hu-HU" dirty="0" smtClean="0"/>
              <a:t> 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successness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6323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Stil</a:t>
            </a:r>
            <a:r>
              <a:rPr lang="hu-HU" dirty="0" smtClean="0"/>
              <a:t> YET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6628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…and </a:t>
            </a:r>
            <a:r>
              <a:rPr lang="hu-HU" dirty="0" err="1" smtClean="0"/>
              <a:t>last</a:t>
            </a:r>
            <a:r>
              <a:rPr lang="hu-HU" dirty="0" smtClean="0"/>
              <a:t>: an extra interest</a:t>
            </a:r>
          </a:p>
          <a:p>
            <a:r>
              <a:rPr lang="hu-HU" dirty="0" smtClean="0"/>
              <a:t>I </a:t>
            </a:r>
            <a:r>
              <a:rPr lang="hu-HU" dirty="0" err="1" smtClean="0"/>
              <a:t>amputate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some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parts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code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but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also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works</a:t>
            </a:r>
            <a:r>
              <a:rPr lang="hu-HU" baseline="0" dirty="0" smtClean="0"/>
              <a:t> here</a:t>
            </a:r>
          </a:p>
          <a:p>
            <a:r>
              <a:rPr lang="hu-HU" baseline="0" dirty="0" err="1" smtClean="0"/>
              <a:t>If</a:t>
            </a:r>
            <a:r>
              <a:rPr lang="hu-HU" baseline="0" dirty="0" smtClean="0"/>
              <a:t> I </a:t>
            </a:r>
            <a:r>
              <a:rPr lang="hu-HU" baseline="0" dirty="0" err="1" smtClean="0"/>
              <a:t>take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off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overflow</a:t>
            </a:r>
            <a:r>
              <a:rPr lang="hu-HU" baseline="0" dirty="0" smtClean="0"/>
              <a:t> </a:t>
            </a:r>
            <a:r>
              <a:rPr lang="hu-HU" baseline="0" dirty="0" err="1" smtClean="0"/>
              <a:t>interrupt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handler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from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process</a:t>
            </a:r>
            <a:r>
              <a:rPr lang="hu-HU" baseline="0" dirty="0" smtClean="0"/>
              <a:t> -&gt; </a:t>
            </a:r>
            <a:r>
              <a:rPr lang="hu-HU" baseline="0" dirty="0" err="1" smtClean="0"/>
              <a:t>it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prosper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9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With</a:t>
            </a:r>
            <a:r>
              <a:rPr lang="hu-HU" dirty="0" smtClean="0"/>
              <a:t> LED</a:t>
            </a:r>
            <a:r>
              <a:rPr lang="hu-HU" baseline="0" dirty="0" smtClean="0"/>
              <a:t> – </a:t>
            </a:r>
            <a:r>
              <a:rPr lang="hu-HU" baseline="0" dirty="0" err="1" smtClean="0"/>
              <a:t>lighting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low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1004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Lighting</a:t>
            </a:r>
            <a:r>
              <a:rPr lang="hu-HU" dirty="0" smtClean="0"/>
              <a:t> </a:t>
            </a:r>
            <a:r>
              <a:rPr lang="hu-HU" dirty="0" err="1" smtClean="0"/>
              <a:t>high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57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After</a:t>
            </a:r>
            <a:r>
              <a:rPr lang="hu-HU" dirty="0" smtClean="0"/>
              <a:t> </a:t>
            </a:r>
            <a:r>
              <a:rPr lang="hu-HU" dirty="0" err="1" smtClean="0"/>
              <a:t>Built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baseline="0" dirty="0" smtClean="0"/>
              <a:t> „</a:t>
            </a:r>
            <a:r>
              <a:rPr lang="hu-HU" baseline="0" dirty="0" err="1" smtClean="0"/>
              <a:t>poti</a:t>
            </a:r>
            <a:r>
              <a:rPr lang="hu-HU" baseline="0" dirty="0" smtClean="0"/>
              <a:t>”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483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And </a:t>
            </a:r>
            <a:r>
              <a:rPr lang="hu-HU" dirty="0" err="1" smtClean="0"/>
              <a:t>finally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baseline="0" dirty="0" smtClean="0"/>
              <a:t> air-propeller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49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r>
              <a:rPr lang="hu-HU" dirty="0" smtClean="0"/>
              <a:t> – </a:t>
            </a:r>
            <a:r>
              <a:rPr lang="hu-HU" dirty="0" err="1" smtClean="0"/>
              <a:t>rotation</a:t>
            </a:r>
            <a:r>
              <a:rPr lang="hu-HU" dirty="0" smtClean="0"/>
              <a:t> 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241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Everything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connecting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to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each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other</a:t>
            </a:r>
            <a:r>
              <a:rPr lang="hu-HU" baseline="0" dirty="0" smtClean="0"/>
              <a:t> – </a:t>
            </a:r>
            <a:r>
              <a:rPr lang="hu-HU" baseline="0" dirty="0" err="1" smtClean="0"/>
              <a:t>still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worked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3190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view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4496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My</a:t>
            </a:r>
            <a:r>
              <a:rPr lang="hu-HU" dirty="0" smtClean="0"/>
              <a:t> min </a:t>
            </a:r>
            <a:r>
              <a:rPr lang="hu-HU" dirty="0" err="1" smtClean="0"/>
              <a:t>value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propeller </a:t>
            </a:r>
            <a:r>
              <a:rPr lang="hu-HU" dirty="0" err="1" smtClean="0"/>
              <a:t>still</a:t>
            </a:r>
            <a:r>
              <a:rPr lang="hu-HU" dirty="0" smtClean="0"/>
              <a:t> roll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2659-E56E-4727-802A-76152DCAFF1C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889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8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966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7445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625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60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948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889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85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871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682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56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73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000" dirty="0" err="1" smtClean="0"/>
              <a:t>Gyürki</a:t>
            </a:r>
            <a:r>
              <a:rPr lang="hu-HU" sz="4800" dirty="0" smtClean="0"/>
              <a:t> </a:t>
            </a:r>
            <a:r>
              <a:rPr lang="hu-HU" sz="6000" dirty="0" smtClean="0"/>
              <a:t>Zoli</a:t>
            </a:r>
            <a:endParaRPr lang="hu-HU" sz="4800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>
          <a:xfrm>
            <a:off x="1259632" y="4221088"/>
            <a:ext cx="6400800" cy="1752600"/>
          </a:xfrm>
        </p:spPr>
        <p:txBody>
          <a:bodyPr>
            <a:normAutofit/>
          </a:bodyPr>
          <a:lstStyle/>
          <a:p>
            <a:r>
              <a:rPr lang="hu-HU" sz="2800" dirty="0" smtClean="0"/>
              <a:t>@</a:t>
            </a:r>
            <a:r>
              <a:rPr lang="hu-HU" sz="2800" dirty="0" err="1" smtClean="0"/>
              <a:t>GreenFox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3491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  <p:extLst>
      <p:ext uri="{BB962C8B-B14F-4D97-AF65-F5344CB8AC3E}">
        <p14:creationId xmlns:p14="http://schemas.microsoft.com/office/powerpoint/2010/main" val="6216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  <p:extLst>
      <p:ext uri="{BB962C8B-B14F-4D97-AF65-F5344CB8AC3E}">
        <p14:creationId xmlns:p14="http://schemas.microsoft.com/office/powerpoint/2010/main" val="27217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  <p:extLst>
      <p:ext uri="{BB962C8B-B14F-4D97-AF65-F5344CB8AC3E}">
        <p14:creationId xmlns:p14="http://schemas.microsoft.com/office/powerpoint/2010/main" val="81555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Tuesday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FRQ and RPM </a:t>
            </a:r>
            <a:r>
              <a:rPr lang="hu-HU" dirty="0" err="1" smtClean="0"/>
              <a:t>measurement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36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84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wednesday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..oh YOU </a:t>
            </a:r>
            <a:r>
              <a:rPr lang="hu-HU" dirty="0" err="1" smtClean="0"/>
              <a:t>magical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65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Thursday-Friday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Building, </a:t>
            </a:r>
            <a:r>
              <a:rPr lang="hu-HU" dirty="0" err="1" smtClean="0"/>
              <a:t>practising</a:t>
            </a:r>
            <a:r>
              <a:rPr lang="hu-HU" dirty="0" smtClean="0"/>
              <a:t>, </a:t>
            </a:r>
            <a:r>
              <a:rPr lang="hu-HU" dirty="0" err="1" smtClean="0"/>
              <a:t>debugging</a:t>
            </a:r>
            <a:r>
              <a:rPr lang="hu-HU" dirty="0" smtClean="0"/>
              <a:t>, </a:t>
            </a:r>
            <a:r>
              <a:rPr lang="hu-HU" dirty="0" err="1" smtClean="0"/>
              <a:t>whatever</a:t>
            </a:r>
            <a:r>
              <a:rPr lang="hu-HU" dirty="0" smtClean="0"/>
              <a:t>..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310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 txBox="1">
            <a:spLocks/>
          </p:cNvSpPr>
          <p:nvPr/>
        </p:nvSpPr>
        <p:spPr>
          <a:xfrm>
            <a:off x="685800" y="1412776"/>
            <a:ext cx="7772400" cy="403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 smtClean="0">
                <a:solidFill>
                  <a:srgbClr val="FFC000"/>
                </a:solidFill>
              </a:rPr>
              <a:t>Debuging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 smtClean="0"/>
          </a:p>
          <a:p>
            <a:r>
              <a:rPr lang="hu-HU" dirty="0" err="1" smtClean="0"/>
              <a:t>Practise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 smtClean="0"/>
          </a:p>
          <a:p>
            <a:r>
              <a:rPr lang="hu-HU" dirty="0" err="1" smtClean="0">
                <a:solidFill>
                  <a:srgbClr val="C00000"/>
                </a:solidFill>
              </a:rPr>
              <a:t>Loop-control</a:t>
            </a:r>
            <a:endParaRPr lang="hu-H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/>
              <a:t>	</a:t>
            </a:r>
          </a:p>
        </p:txBody>
      </p:sp>
      <p:pic>
        <p:nvPicPr>
          <p:cNvPr id="8" name="Tartalom hely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2399"/>
            <a:ext cx="7560840" cy="4250897"/>
          </a:xfrm>
          <a:prstGeom prst="rect">
            <a:avLst/>
          </a:prstGeom>
        </p:spPr>
      </p:pic>
      <p:sp>
        <p:nvSpPr>
          <p:cNvPr id="4" name="Cím 3"/>
          <p:cNvSpPr txBox="1">
            <a:spLocks/>
          </p:cNvSpPr>
          <p:nvPr/>
        </p:nvSpPr>
        <p:spPr>
          <a:xfrm>
            <a:off x="685800" y="18864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 smtClean="0"/>
              <a:t>Bro</a:t>
            </a:r>
            <a:r>
              <a:rPr lang="hu-HU" dirty="0" smtClean="0"/>
              <a:t>’s </a:t>
            </a:r>
            <a:r>
              <a:rPr lang="hu-HU" dirty="0" err="1" smtClean="0"/>
              <a:t>for</a:t>
            </a:r>
            <a:r>
              <a:rPr lang="hu-HU" dirty="0" smtClean="0"/>
              <a:t> life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5575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3704208" cy="7704856"/>
          </a:xfrm>
        </p:spPr>
      </p:pic>
    </p:spTree>
    <p:extLst>
      <p:ext uri="{BB962C8B-B14F-4D97-AF65-F5344CB8AC3E}">
        <p14:creationId xmlns:p14="http://schemas.microsoft.com/office/powerpoint/2010/main" val="53875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Monday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 smtClean="0"/>
              <a:t>PWM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9460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u-HU" dirty="0" err="1" smtClean="0"/>
              <a:t>Thank</a:t>
            </a:r>
            <a:r>
              <a:rPr lang="hu-HU" dirty="0" smtClean="0"/>
              <a:t> U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/>
            </a:r>
            <a:br>
              <a:rPr lang="hu-HU" dirty="0" smtClean="0"/>
            </a:br>
            <a:r>
              <a:rPr lang="hu-HU" dirty="0"/>
              <a:t>&amp;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/>
              <a:t/>
            </a:r>
            <a:br>
              <a:rPr lang="hu-HU" dirty="0"/>
            </a:br>
            <a:r>
              <a:rPr lang="hu-HU" dirty="0" err="1" smtClean="0"/>
              <a:t>Have</a:t>
            </a:r>
            <a:r>
              <a:rPr lang="hu-HU" dirty="0" smtClean="0"/>
              <a:t> a </a:t>
            </a:r>
            <a:r>
              <a:rPr lang="hu-HU" dirty="0" err="1" smtClean="0"/>
              <a:t>nice</a:t>
            </a:r>
            <a:r>
              <a:rPr lang="hu-HU" dirty="0" smtClean="0"/>
              <a:t> </a:t>
            </a:r>
            <a:r>
              <a:rPr lang="hu-HU" dirty="0" err="1" smtClean="0"/>
              <a:t>weekend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10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255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15044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8717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50790" y="-122226"/>
            <a:ext cx="4502634" cy="8004682"/>
          </a:xfrm>
        </p:spPr>
      </p:pic>
    </p:spTree>
    <p:extLst>
      <p:ext uri="{BB962C8B-B14F-4D97-AF65-F5344CB8AC3E}">
        <p14:creationId xmlns:p14="http://schemas.microsoft.com/office/powerpoint/2010/main" val="10554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217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8997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02496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Egyéni 1. séma">
      <a:dk1>
        <a:srgbClr val="00B05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155</Words>
  <Application>Microsoft Office PowerPoint</Application>
  <PresentationFormat>Diavetítés a képernyőre (4:3 oldalarány)</PresentationFormat>
  <Paragraphs>49</Paragraphs>
  <Slides>20</Slides>
  <Notes>16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1" baseType="lpstr">
      <vt:lpstr>Office-téma</vt:lpstr>
      <vt:lpstr>Gyürki Zoli</vt:lpstr>
      <vt:lpstr>Monday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Tuesday</vt:lpstr>
      <vt:lpstr>PowerPoint bemutató</vt:lpstr>
      <vt:lpstr>wednesday</vt:lpstr>
      <vt:lpstr>Thursday-Friday</vt:lpstr>
      <vt:lpstr>PowerPoint bemutató</vt:lpstr>
      <vt:lpstr>PowerPoint bemutató</vt:lpstr>
      <vt:lpstr>PowerPoint bemutató</vt:lpstr>
      <vt:lpstr>Thank U  &amp;  Have a nice weekend!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C, Atmel, miegymás..</dc:title>
  <dc:creator>Lenovo</dc:creator>
  <cp:lastModifiedBy>Lenovo</cp:lastModifiedBy>
  <cp:revision>31</cp:revision>
  <dcterms:created xsi:type="dcterms:W3CDTF">2017-05-12T13:32:51Z</dcterms:created>
  <dcterms:modified xsi:type="dcterms:W3CDTF">2017-06-23T08:23:41Z</dcterms:modified>
</cp:coreProperties>
</file>